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2" r:id="rId3"/>
    <p:sldId id="260" r:id="rId4"/>
    <p:sldId id="257" r:id="rId5"/>
    <p:sldId id="269" r:id="rId6"/>
    <p:sldId id="272" r:id="rId7"/>
    <p:sldId id="277" r:id="rId8"/>
    <p:sldId id="275" r:id="rId9"/>
    <p:sldId id="276" r:id="rId10"/>
    <p:sldId id="278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17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2" autoAdjust="0"/>
    <p:restoredTop sz="94660"/>
  </p:normalViewPr>
  <p:slideViewPr>
    <p:cSldViewPr snapToGrid="0">
      <p:cViewPr varScale="1">
        <p:scale>
          <a:sx n="58" d="100"/>
          <a:sy n="58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71C8-71C1-49AF-A389-2B08E7254EE3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B39FE-921A-40E2-933F-FB74474DD96A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5989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71C8-71C1-49AF-A389-2B08E7254EE3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B39FE-921A-40E2-933F-FB74474DD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217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71C8-71C1-49AF-A389-2B08E7254EE3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B39FE-921A-40E2-933F-FB74474DD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434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71C8-71C1-49AF-A389-2B08E7254EE3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B39FE-921A-40E2-933F-FB74474DD96A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65545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71C8-71C1-49AF-A389-2B08E7254EE3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B39FE-921A-40E2-933F-FB74474DD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890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71C8-71C1-49AF-A389-2B08E7254EE3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B39FE-921A-40E2-933F-FB74474DD96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4521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71C8-71C1-49AF-A389-2B08E7254EE3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B39FE-921A-40E2-933F-FB74474DD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080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71C8-71C1-49AF-A389-2B08E7254EE3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B39FE-921A-40E2-933F-FB74474DD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300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71C8-71C1-49AF-A389-2B08E7254EE3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B39FE-921A-40E2-933F-FB74474DD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702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71C8-71C1-49AF-A389-2B08E7254EE3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B39FE-921A-40E2-933F-FB74474DD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032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71C8-71C1-49AF-A389-2B08E7254EE3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B39FE-921A-40E2-933F-FB74474DD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972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71C8-71C1-49AF-A389-2B08E7254EE3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B39FE-921A-40E2-933F-FB74474DD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055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71C8-71C1-49AF-A389-2B08E7254EE3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B39FE-921A-40E2-933F-FB74474DD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52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71C8-71C1-49AF-A389-2B08E7254EE3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B39FE-921A-40E2-933F-FB74474DD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368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71C8-71C1-49AF-A389-2B08E7254EE3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B39FE-921A-40E2-933F-FB74474DD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303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71C8-71C1-49AF-A389-2B08E7254EE3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B39FE-921A-40E2-933F-FB74474DD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139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71C8-71C1-49AF-A389-2B08E7254EE3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B39FE-921A-40E2-933F-FB74474DD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199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BA771C8-71C1-49AF-A389-2B08E7254EE3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09B39FE-921A-40E2-933F-FB74474DD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9498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Закладка 1" time="681.9989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864" y="6652153"/>
            <a:ext cx="411693" cy="411693"/>
          </a:xfrm>
          <a:prstGeom prst="rect">
            <a:avLst/>
          </a:prstGeom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3CEE77BB-9221-DAE4-EEBD-B6AAA7E20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10" y="37042"/>
            <a:ext cx="11706578" cy="501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95EA57-B7B9-5B4A-F901-E37ACA3D3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28" y="2998361"/>
            <a:ext cx="10515600" cy="2057400"/>
          </a:xfrm>
        </p:spPr>
        <p:txBody>
          <a:bodyPr>
            <a:noAutofit/>
          </a:bodyPr>
          <a:lstStyle/>
          <a:p>
            <a:pPr algn="ctr"/>
            <a:r>
              <a:rPr lang="ru-RU" sz="7000" b="1" dirty="0">
                <a:solidFill>
                  <a:schemeClr val="bg1"/>
                </a:solidFill>
                <a:latin typeface="Gabriola" panose="04040605051002020D02" pitchFamily="82" charset="0"/>
              </a:rPr>
              <a:t>П о д </a:t>
            </a:r>
            <a:r>
              <a:rPr lang="ru-RU" sz="7000" b="1" dirty="0" err="1">
                <a:solidFill>
                  <a:schemeClr val="bg1"/>
                </a:solidFill>
                <a:latin typeface="Gabriola" panose="04040605051002020D02" pitchFamily="82" charset="0"/>
              </a:rPr>
              <a:t>д</a:t>
            </a:r>
            <a:r>
              <a:rPr lang="ru-RU" sz="7000" b="1" dirty="0">
                <a:solidFill>
                  <a:schemeClr val="bg1"/>
                </a:solidFill>
                <a:latin typeface="Gabriola" panose="04040605051002020D02" pitchFamily="82" charset="0"/>
              </a:rPr>
              <a:t> е р ж и м</a:t>
            </a:r>
            <a:br>
              <a:rPr lang="ru-RU" sz="7000" b="1" dirty="0">
                <a:solidFill>
                  <a:schemeClr val="bg1"/>
                </a:solidFill>
                <a:latin typeface="Gabriola" panose="04040605051002020D02" pitchFamily="82" charset="0"/>
              </a:rPr>
            </a:br>
            <a:r>
              <a:rPr lang="ru-RU" sz="7500" b="1" dirty="0">
                <a:solidFill>
                  <a:schemeClr val="bg1"/>
                </a:solidFill>
                <a:latin typeface="Gabriola" panose="04040605051002020D02" pitchFamily="82" charset="0"/>
              </a:rPr>
              <a:t>С В О </a:t>
            </a:r>
            <a:r>
              <a:rPr lang="ru-RU" sz="4000" b="1" dirty="0">
                <a:solidFill>
                  <a:schemeClr val="bg1"/>
                </a:solidFill>
                <a:latin typeface="Gabriola" panose="04040605051002020D02" pitchFamily="82" charset="0"/>
              </a:rPr>
              <a:t>и х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01313" y="5402106"/>
            <a:ext cx="3743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МБОУ "СОШ №2" </a:t>
            </a:r>
          </a:p>
          <a:p>
            <a:r>
              <a:rPr lang="ru-RU" dirty="0"/>
              <a:t>Дошкольное отделение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38058" y="5863771"/>
            <a:ext cx="142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Г. Реутов </a:t>
            </a:r>
          </a:p>
        </p:txBody>
      </p:sp>
    </p:spTree>
    <p:extLst>
      <p:ext uri="{BB962C8B-B14F-4D97-AF65-F5344CB8AC3E}">
        <p14:creationId xmlns:p14="http://schemas.microsoft.com/office/powerpoint/2010/main" val="190612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999">
        <p:split orient="vert"/>
      </p:transition>
    </mc:Choice>
    <mc:Fallback xmlns="">
      <p:transition spd="slow" advClick="0" advTm="8999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Закладка 1)">
                                          <p:cBhvr>
                                            <p:cTn id="6" dur="812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682)">
                                          <p:cBhvr>
                                            <p:cTn id="6" dur="812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Fallback>
  </mc:AlternateContent>
  <p:extLst>
    <p:ext uri="{E180D4A7-C9FB-4DFB-919C-405C955672EB}">
      <p14:showEvtLst xmlns:p14="http://schemas.microsoft.com/office/powerpoint/2010/main">
        <p14:playEvt time="413" objId="8"/>
        <p14:stopEvt time="8805" objId="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" t="6699" r="8739"/>
          <a:stretch/>
        </p:blipFill>
        <p:spPr>
          <a:xfrm>
            <a:off x="272131" y="1688690"/>
            <a:ext cx="4955458" cy="42008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5" t="12152" r="20564" b="10430"/>
          <a:stretch/>
        </p:blipFill>
        <p:spPr>
          <a:xfrm rot="16200000">
            <a:off x="6686377" y="551043"/>
            <a:ext cx="4208206" cy="6468752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050897" y="287342"/>
            <a:ext cx="6562162" cy="85098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/>
              <a:t>Делаем окопные свечи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33219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638" y="66675"/>
            <a:ext cx="8063911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5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98"/>
    </mc:Choice>
    <mc:Fallback xmlns="">
      <p:transition spd="slow" advTm="36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3"/>
        <p14:stopEvt time="32255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85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649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10"/>
    </mc:Choice>
    <mc:Fallback xmlns="">
      <p:transition spd="slow" advTm="24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0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23030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41" y="346202"/>
            <a:ext cx="4308516" cy="57470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75"/>
          <a:stretch/>
        </p:blipFill>
        <p:spPr>
          <a:xfrm>
            <a:off x="4754880" y="346202"/>
            <a:ext cx="6991003" cy="4400366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929447" y="4954384"/>
            <a:ext cx="7057506" cy="1040015"/>
          </a:xfrm>
        </p:spPr>
        <p:txBody>
          <a:bodyPr>
            <a:noAutofit/>
          </a:bodyPr>
          <a:lstStyle/>
          <a:p>
            <a:r>
              <a:rPr lang="ru-RU" sz="4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   Делаем  флаги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079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4"/>
    </mc:Choice>
    <mc:Fallback xmlns="">
      <p:transition spd="slow" advTm="2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8"/>
          <a:stretch/>
        </p:blipFill>
        <p:spPr>
          <a:xfrm>
            <a:off x="1046163" y="85725"/>
            <a:ext cx="11145837" cy="6772275"/>
          </a:xfrm>
        </p:spPr>
      </p:pic>
      <p:pic>
        <p:nvPicPr>
          <p:cNvPr id="9" name="Рома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7267.2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9487" y="1811515"/>
            <a:ext cx="2837480" cy="504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8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10"/>
    </mc:Choice>
    <mc:Fallback xmlns="">
      <p:transition spd="slow" advTm="26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playEvt time="12068" objId="9"/>
        <p14:stopEvt time="12094" objId="2"/>
        <p14:stopEvt time="26150" objId="9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0124" y="0"/>
            <a:ext cx="789081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Мы ждём вас домой</a:t>
            </a:r>
            <a:endParaRPr lang="ru-RU" sz="5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753" y="968588"/>
            <a:ext cx="3648694" cy="48649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119" y="0"/>
            <a:ext cx="2735092" cy="36467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119" y="3683907"/>
            <a:ext cx="2380570" cy="3174093"/>
          </a:xfrm>
          <a:prstGeom prst="rect">
            <a:avLst/>
          </a:prstGeom>
        </p:spPr>
      </p:pic>
      <p:pic>
        <p:nvPicPr>
          <p:cNvPr id="8" name="Видео WhatsApp 2024-12-13 в 11.11.46_27f587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2569253"/>
            <a:ext cx="1887052" cy="41999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/>
          <a:srcRect t="20781"/>
          <a:stretch/>
        </p:blipFill>
        <p:spPr>
          <a:xfrm>
            <a:off x="2128970" y="2250832"/>
            <a:ext cx="3967577" cy="41907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3499"/>
            <a:ext cx="2057468" cy="274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5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81"/>
    </mc:Choice>
    <mc:Fallback xmlns="">
      <p:transition spd="slow" advTm="17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3"/>
        <p14:playEvt time="16711" objId="8"/>
        <p14:stopEvt time="16714" objId="3"/>
        <p14:stopEvt time="17281" objId="8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336" y="355514"/>
            <a:ext cx="7383161" cy="55373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t="39431"/>
          <a:stretch/>
        </p:blipFill>
        <p:spPr>
          <a:xfrm>
            <a:off x="139304" y="2792361"/>
            <a:ext cx="5992228" cy="3965627"/>
          </a:xfrm>
          <a:prstGeom prst="rect">
            <a:avLst/>
          </a:prstGeom>
        </p:spPr>
      </p:pic>
      <p:pic>
        <p:nvPicPr>
          <p:cNvPr id="4" name="Видео WhatsApp 2024-12-15 в 15.47.37_bb9f182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06527" y="1117721"/>
            <a:ext cx="2660970" cy="470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409"/>
    </mc:Choice>
    <mc:Fallback xmlns="">
      <p:transition spd="slow" advTm="95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9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6"/>
        <p14:playEvt time="37667" objId="4"/>
        <p14:stopEvt time="37667" objId="6"/>
        <p14:stopEvt time="94685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6425" y="367459"/>
            <a:ext cx="8534401" cy="90608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>
                <a:solidFill>
                  <a:srgbClr val="002060"/>
                </a:solidFill>
              </a:rPr>
              <a:t>Сбор гуманитарной помощи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570" y="3667432"/>
            <a:ext cx="3997853" cy="29983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8" b="6814"/>
          <a:stretch/>
        </p:blipFill>
        <p:spPr>
          <a:xfrm>
            <a:off x="408139" y="2352764"/>
            <a:ext cx="3357819" cy="41262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1" t="20876" r="10426" b="9726"/>
          <a:stretch/>
        </p:blipFill>
        <p:spPr>
          <a:xfrm>
            <a:off x="8388718" y="741085"/>
            <a:ext cx="2845556" cy="26726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" t="2484" r="50012" b="3833"/>
          <a:stretch/>
        </p:blipFill>
        <p:spPr>
          <a:xfrm>
            <a:off x="4277033" y="1809134"/>
            <a:ext cx="2900515" cy="485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06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0999" y="170813"/>
            <a:ext cx="7866319" cy="90608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          ПОМОЩЬ для наших бойцов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00" y="1720644"/>
            <a:ext cx="5663174" cy="45783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9" t="33473" r="20421" b="14771"/>
          <a:stretch/>
        </p:blipFill>
        <p:spPr>
          <a:xfrm>
            <a:off x="6853084" y="1592824"/>
            <a:ext cx="4568469" cy="500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61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0561" y="62663"/>
            <a:ext cx="6562162" cy="850989"/>
          </a:xfrm>
        </p:spPr>
        <p:txBody>
          <a:bodyPr/>
          <a:lstStyle/>
          <a:p>
            <a:r>
              <a:rPr lang="ru-RU" b="1" dirty="0"/>
              <a:t>Делаем окопные свечи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93109" y="4495800"/>
            <a:ext cx="4125503" cy="110858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474" y="1214535"/>
            <a:ext cx="3811293" cy="50817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93" y="1214535"/>
            <a:ext cx="3656746" cy="48756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1205430"/>
            <a:ext cx="3436015" cy="488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4884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1933</TotalTime>
  <Words>47</Words>
  <Application>Microsoft Office PowerPoint</Application>
  <PresentationFormat>Широкоэкранный</PresentationFormat>
  <Paragraphs>10</Paragraphs>
  <Slides>11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Century Gothic</vt:lpstr>
      <vt:lpstr>Gabriola</vt:lpstr>
      <vt:lpstr>Wingdings 3</vt:lpstr>
      <vt:lpstr>Сектор</vt:lpstr>
      <vt:lpstr>П о д д е р ж и м С В О и 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ПОМОЩЬ для наших бойцов</vt:lpstr>
      <vt:lpstr>Делаем окопные свечи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 о д д е р ж и м С В О и х</dc:title>
  <dc:creator>Ekaterina Demidova</dc:creator>
  <cp:lastModifiedBy>Ekaterina Demidova</cp:lastModifiedBy>
  <cp:revision>63</cp:revision>
  <dcterms:created xsi:type="dcterms:W3CDTF">2024-12-13T06:40:22Z</dcterms:created>
  <dcterms:modified xsi:type="dcterms:W3CDTF">2024-12-16T15:42:17Z</dcterms:modified>
</cp:coreProperties>
</file>